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0" name="ชื่อเรื่องรอง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มุมมน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มนมุมสี่เหลี่ยมหนึ่งมุม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ตัวยึดชื่อเรื่อง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438695-9749-46CA-8DB9-6FFF4F21FE2C}" type="datetimeFigureOut">
              <a:rPr lang="th-TH" smtClean="0"/>
              <a:t>03/12/56</a:t>
            </a:fld>
            <a:endParaRPr lang="th-TH"/>
          </a:p>
        </p:txBody>
      </p:sp>
      <p:sp>
        <p:nvSpPr>
          <p:cNvPr id="18" name="ตัวยึดท้ายกระดา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346C6E-4B21-4D9D-A5E3-799EC3847DB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4800" b="1" dirty="0" smtClean="0">
                <a:solidFill>
                  <a:schemeClr val="accent1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แนวทางการขับเคลื่อนบทบาท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4800" b="1" dirty="0" smtClean="0">
                <a:solidFill>
                  <a:schemeClr val="accent1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การดำเนินงานคณะกรรมการสาธารณสุขจังหวัด</a:t>
            </a:r>
            <a:endParaRPr lang="th-TH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57290" y="3786190"/>
            <a:ext cx="6400800" cy="1752600"/>
          </a:xfrm>
        </p:spPr>
        <p:txBody>
          <a:bodyPr>
            <a:normAutofit/>
          </a:bodyPr>
          <a:lstStyle/>
          <a:p>
            <a:r>
              <a:rPr lang="th-TH" sz="8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ภาคใต้</a:t>
            </a:r>
            <a:endParaRPr lang="th-TH" sz="8800" b="1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แนวทางการขับเคลื่อนบทบาท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การดำเนินงานคณะกรรมการสาธารณสุขจังหวัด (ภาคใต้)</a:t>
            </a:r>
            <a:endParaRPr lang="th-TH" sz="40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257176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) การดำเนินงานคณะอนุกรรมการสาธารณสุขจะก้าวไปอย่างไร</a:t>
            </a:r>
          </a:p>
          <a:p>
            <a:pPr marL="514350" indent="-514350"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) ต้องการสนับสนุนในประเด็นใด เรื่องใด อย่างไร</a:t>
            </a:r>
          </a:p>
          <a:p>
            <a:pPr marL="514350" indent="-514350"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) จะเชื่อมโยงการดำเนินงานกับคณะกรรมการสาธารณสุขช่องทางใด อย่างไร</a:t>
            </a: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34" y="428604"/>
            <a:ext cx="8355360" cy="6041920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None/>
            </a:pPr>
            <a:r>
              <a:rPr lang="en-US" sz="52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5200" b="1" dirty="0" smtClean="0">
                <a:latin typeface="Angsana New" pitchFamily="18" charset="-34"/>
                <a:cs typeface="Angsana New" pitchFamily="18" charset="-34"/>
              </a:rPr>
              <a:t>) การดำเนินงานคณะอนุกรรมการสาธารณสุขจังหวัด </a:t>
            </a:r>
          </a:p>
          <a:p>
            <a:pPr marL="742950" indent="-742950">
              <a:buNone/>
            </a:pPr>
            <a:r>
              <a:rPr lang="th-TH" sz="52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5200" b="1" dirty="0" smtClean="0"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sz="5200" b="1" dirty="0" smtClean="0">
                <a:latin typeface="Angsana New" pitchFamily="18" charset="-34"/>
                <a:cs typeface="Angsana New" pitchFamily="18" charset="-34"/>
              </a:rPr>
              <a:t>จะก้าวไปอย่างไร</a:t>
            </a:r>
          </a:p>
          <a:p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กำหนดภารกิจงานอนามัยสิ่งแวดล้อม</a:t>
            </a:r>
          </a:p>
          <a:p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เสนอตั้งกลุ่มงานอนามัยสิ่งแวดล้อม และหัวหน้ากลุ่มงานอนามัยสิ่งแวดล้อม</a:t>
            </a:r>
          </a:p>
          <a:p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แจ้งบทบาท ภารกิจ ของคณะอนุกรรมการสาธารณสุขจังหวัด ให้แก่หน่วยงานที่เกี่ยวข้อง</a:t>
            </a:r>
          </a:p>
          <a:p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คณะอนุกรรมการสาธารณสุข</a:t>
            </a:r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จังหวัดเป็นจุดเชื่อมโยงการดำเนินงานด้านอนามัยสิ่งแวดล้อมกับคณะกรรมการอื่นๆที่มีอยู่ในจังหวัด เช่น คณะกรรมการทรัพยากรธรรมชาติและสิ่งแวดล้อมจังหวัด (</a:t>
            </a:r>
            <a:r>
              <a:rPr lang="th-TH" sz="4600" dirty="0" err="1" smtClean="0">
                <a:latin typeface="Angsana New" pitchFamily="18" charset="-34"/>
                <a:cs typeface="Angsana New" pitchFamily="18" charset="-34"/>
              </a:rPr>
              <a:t>ทสจ</a:t>
            </a:r>
            <a:r>
              <a:rPr lang="en-US" sz="4600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r>
              <a:rPr lang="th-TH" sz="4600" dirty="0" smtClean="0">
                <a:latin typeface="Angsana New" pitchFamily="18" charset="-34"/>
                <a:cs typeface="Angsana New" pitchFamily="18" charset="-34"/>
              </a:rPr>
              <a:t>ทบทวนและจัดทำฐานข้อมูลของท้องถิ่นในพื้นที่ เช่น ข้อมูลการออกข้อกำหนดท้องถิ่น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ต้องการสนับสนุนในประเด็นใด เรื่องใด อย่างไร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เอกสารรวบรวม ประกาศกระทรวง กฎกระทรวง คำสั่ง คำแนะนำคณะกรรมการสาธารณสุข เอกสารคู่มือวิชาการ กฎหมายอื่นๆที่เกี่ยวข้อง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เข้าร่วมสังเกตการณ์ การประชุมคณะกรรมการสาธารณสุข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ประชุมพัฒนาศักยภาพเจ้าหน้าที่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งบประมาณสนับสนุนการจัดทำโครงการ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) จะเชื่อมโยงการดำเนินงานกับคณะกรรมการสาธารณสุขช่องทางใด อย่างไร</a:t>
            </a:r>
          </a:p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เสนอข้อคิดเห็น ในประเด็นข้อกฎหมายการสาธารณสุข ต่อคณะกรรมการสาธารณสุข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ุมมอง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มุมมอง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มุมมอง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109</TotalTime>
  <Words>204</Words>
  <Application>Microsoft Office PowerPoint</Application>
  <PresentationFormat>นำเสนอทางหน้าจอ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มุมมอง</vt:lpstr>
      <vt:lpstr>แนวทางการขับเคลื่อนบทบาท/การดำเนินงานคณะกรรมการสาธารณสุขจังหวัด</vt:lpstr>
      <vt:lpstr>แนวทางการขับเคลื่อนบทบาท/การดำเนินงานคณะกรรมการสาธารณสุขจังหวัด (ภาคใต้)</vt:lpstr>
      <vt:lpstr>ภาพนิ่ง 3</vt:lpstr>
      <vt:lpstr>ภาพนิ่ง 4</vt:lpstr>
      <vt:lpstr>ภาพนิ่ง 5</vt:lpstr>
      <vt:lpstr>ภาพนิ่ง 6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HomeUser</dc:creator>
  <cp:lastModifiedBy>HomeUser</cp:lastModifiedBy>
  <cp:revision>17</cp:revision>
  <dcterms:created xsi:type="dcterms:W3CDTF">2013-12-03T06:32:26Z</dcterms:created>
  <dcterms:modified xsi:type="dcterms:W3CDTF">2013-12-03T08:21:59Z</dcterms:modified>
</cp:coreProperties>
</file>